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C5386-B0DB-47F6-9A3E-3D1BC224F2CF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139BD-2363-45D0-940D-533EDD10D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139BD-2363-45D0-940D-533EDD10D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592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8157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4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9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4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1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9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E3A03-E423-48D0-91AF-DF379111D614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E79F41-81A6-4E12-8B69-CD904D1CF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Jbela_x\Desktop\Popcorn\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FD24-689B-01FB-8C95-12A99CC6C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Zaf</a:t>
            </a:r>
            <a:r>
              <a:rPr lang="en-US" dirty="0"/>
              <a:t> Roof Cleaning Website Development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ACEBF-1F39-3A88-DFD9-10E50CC57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Belachew </a:t>
            </a:r>
          </a:p>
        </p:txBody>
      </p:sp>
    </p:spTree>
    <p:extLst>
      <p:ext uri="{BB962C8B-B14F-4D97-AF65-F5344CB8AC3E}">
        <p14:creationId xmlns:p14="http://schemas.microsoft.com/office/powerpoint/2010/main" val="30046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B50F-6A8F-1EA9-4FF4-525516C3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10" name="Picture 9" descr="A close up of a screen&#10;&#10;AI-generated content may be incorrect.">
            <a:extLst>
              <a:ext uri="{FF2B5EF4-FFF2-40B4-BE49-F238E27FC236}">
                <a16:creationId xmlns:a16="http://schemas.microsoft.com/office/drawing/2014/main" id="{17FB2C8C-61CB-C579-C9E9-DEDD2436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5" y="1978598"/>
            <a:ext cx="5282188" cy="726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8309-E861-6EC2-67BD-BB43B29A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753" y="1743943"/>
            <a:ext cx="4413157" cy="3880773"/>
          </a:xfrm>
        </p:spPr>
        <p:txBody>
          <a:bodyPr>
            <a:normAutofit/>
          </a:bodyPr>
          <a:lstStyle/>
          <a:p>
            <a:r>
              <a:rPr lang="en-US" dirty="0"/>
              <a:t>Appearance- Made sure to incorporate </a:t>
            </a:r>
            <a:r>
              <a:rPr lang="en-US" dirty="0" err="1"/>
              <a:t>Zaf</a:t>
            </a:r>
            <a:r>
              <a:rPr lang="en-US" dirty="0"/>
              <a:t> Roof Cleaning at the top left to establish company name</a:t>
            </a:r>
          </a:p>
          <a:p>
            <a:r>
              <a:rPr lang="en-US" dirty="0"/>
              <a:t>Put introductory photo of you with some of the values you shared</a:t>
            </a:r>
          </a:p>
          <a:p>
            <a:r>
              <a:rPr lang="en-US" dirty="0"/>
              <a:t>Highlighted the three core services you offer.</a:t>
            </a:r>
          </a:p>
        </p:txBody>
      </p:sp>
      <p:pic>
        <p:nvPicPr>
          <p:cNvPr id="6" name="Picture 5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B05CEE7B-EBAF-015B-ED98-EDC5F2F78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691" y="4862059"/>
            <a:ext cx="2219128" cy="1251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E883A-EAE1-5BF9-0DC5-B1ECE67F7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26" y="3721768"/>
            <a:ext cx="3003903" cy="28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4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9CBB306-8362-4E9F-8E8F-724CB89A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C29A7-0C70-933E-EF1B-CBB669F7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37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1712-1BA0-BC25-4203-9F84FB9A4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Detail what each cleaning process does– Provided a clear format of what each thing you do is. For example, Gutter Cleaning prevents clogging</a:t>
            </a:r>
          </a:p>
          <a:p>
            <a:r>
              <a:rPr lang="en-US" dirty="0"/>
              <a:t>Showcased Before-and-After Photos which is Highlighting the transformation and effectiveness of the service</a:t>
            </a:r>
          </a:p>
          <a:p>
            <a:r>
              <a:rPr lang="en-US" dirty="0"/>
              <a:t>Include Customer Testimonials – Feature feedback from satisfied clients to build trust and credibility.</a:t>
            </a:r>
          </a:p>
        </p:txBody>
      </p:sp>
      <p:pic>
        <p:nvPicPr>
          <p:cNvPr id="9" name="Picture 8" descr="A close up of a message&#10;&#10;AI-generated content may be incorrect.">
            <a:extLst>
              <a:ext uri="{FF2B5EF4-FFF2-40B4-BE49-F238E27FC236}">
                <a16:creationId xmlns:a16="http://schemas.microsoft.com/office/drawing/2014/main" id="{E051CBEC-DA71-F4C1-F580-2A061487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99" r="24277" b="1"/>
          <a:stretch/>
        </p:blipFill>
        <p:spPr>
          <a:xfrm>
            <a:off x="5883879" y="10"/>
            <a:ext cx="6304947" cy="2285990"/>
          </a:xfrm>
          <a:custGeom>
            <a:avLst/>
            <a:gdLst/>
            <a:ahLst/>
            <a:cxnLst/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CDFCE3EB-D8EE-4ECA-9D06-6979FD355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collage of different roof shingles&#10;&#10;AI-generated content may be incorrect.">
            <a:extLst>
              <a:ext uri="{FF2B5EF4-FFF2-40B4-BE49-F238E27FC236}">
                <a16:creationId xmlns:a16="http://schemas.microsoft.com/office/drawing/2014/main" id="{CE9443AF-0500-B646-BB1C-14C7B1AD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44" r="2" b="2759"/>
          <a:stretch/>
        </p:blipFill>
        <p:spPr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5" name="Picture 4" descr="A close up of a screen&#10;&#10;AI-generated content may be incorrect.">
            <a:extLst>
              <a:ext uri="{FF2B5EF4-FFF2-40B4-BE49-F238E27FC236}">
                <a16:creationId xmlns:a16="http://schemas.microsoft.com/office/drawing/2014/main" id="{4A737713-F8C5-83F4-C5BE-574859819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33" r="41523" b="1"/>
          <a:stretch/>
        </p:blipFill>
        <p:spPr>
          <a:xfrm>
            <a:off x="5551112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0DA0B5-A290-4512-A78A-252BC482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2C020F0B-C1D1-4E35-8674-2F6D2EB4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5A9F879-5728-4241-84BE-EBFBB9D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424A02-0F86-4C43-9C35-0E22665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5B55B4-9E05-4924-946C-92CE670D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23">
            <a:extLst>
              <a:ext uri="{FF2B5EF4-FFF2-40B4-BE49-F238E27FC236}">
                <a16:creationId xmlns:a16="http://schemas.microsoft.com/office/drawing/2014/main" id="{0F30D126-B32B-40C9-84A3-C2FAD3B51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4EA6-232F-07DB-9602-D63DF12D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463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 dirty="0"/>
              <a:t>Home</a:t>
            </a:r>
          </a:p>
        </p:txBody>
      </p:sp>
      <p:pic>
        <p:nvPicPr>
          <p:cNvPr id="7" name="Picture 6" descr="A green screen with white text&#10;&#10;AI-generated content may be incorrect.">
            <a:extLst>
              <a:ext uri="{FF2B5EF4-FFF2-40B4-BE49-F238E27FC236}">
                <a16:creationId xmlns:a16="http://schemas.microsoft.com/office/drawing/2014/main" id="{7A0DFEA6-F302-EACF-3E00-7CD4F21C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91" r="17027" b="-1"/>
          <a:stretch/>
        </p:blipFill>
        <p:spPr>
          <a:xfrm>
            <a:off x="677333" y="609600"/>
            <a:ext cx="3145536" cy="1657807"/>
          </a:xfrm>
          <a:prstGeom prst="rect">
            <a:avLst/>
          </a:prstGeom>
        </p:spPr>
      </p:pic>
      <p:sp>
        <p:nvSpPr>
          <p:cNvPr id="14" name="Isosceles Triangle 8">
            <a:extLst>
              <a:ext uri="{FF2B5EF4-FFF2-40B4-BE49-F238E27FC236}">
                <a16:creationId xmlns:a16="http://schemas.microsoft.com/office/drawing/2014/main" id="{47037EC2-E7BE-462D-8EA7-37A9F4985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E68B3-271D-D03E-5DA4-758D84CA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66" r="43488"/>
          <a:stretch/>
        </p:blipFill>
        <p:spPr>
          <a:xfrm>
            <a:off x="677333" y="2496008"/>
            <a:ext cx="3145536" cy="16578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D9F7-BCCD-1BE7-7466-CC6D41462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394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Get a free inspection with a contact us today</a:t>
            </a:r>
          </a:p>
          <a:p>
            <a:r>
              <a:rPr lang="en-US" dirty="0"/>
              <a:t>Booking option early- Did this so customers can find it fast, so they don’t leave the page</a:t>
            </a:r>
          </a:p>
          <a:p>
            <a:r>
              <a:rPr lang="en-US" dirty="0"/>
              <a:t>Navigation system- It’s user friendly, basic and easy for everyone to read and browse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734D5730-A8AF-9C27-5172-1E76CC1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32" r="26581" b="-2"/>
          <a:stretch/>
        </p:blipFill>
        <p:spPr>
          <a:xfrm>
            <a:off x="677333" y="4383555"/>
            <a:ext cx="3145536" cy="1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0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CBB306-8362-4E9F-8E8F-724CB89A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0580F-32BA-138A-89DA-7725E160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600"/>
            <a:ext cx="5217538" cy="1320800"/>
          </a:xfrm>
        </p:spPr>
        <p:txBody>
          <a:bodyPr>
            <a:normAutofit/>
          </a:bodyPr>
          <a:lstStyle/>
          <a:p>
            <a:r>
              <a:rPr lang="en-US" dirty="0"/>
              <a:t>About</a:t>
            </a:r>
          </a:p>
        </p:txBody>
      </p:sp>
      <p:sp>
        <p:nvSpPr>
          <p:cNvPr id="17" name="Isosceles Triangle 8">
            <a:extLst>
              <a:ext uri="{FF2B5EF4-FFF2-40B4-BE49-F238E27FC236}">
                <a16:creationId xmlns:a16="http://schemas.microsoft.com/office/drawing/2014/main" id="{F19F8C88-9B7E-4596-8D09-DF90F41C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0C89-3812-EEF5-E8DF-3AB1C997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3" y="2160589"/>
            <a:ext cx="5211607" cy="3880773"/>
          </a:xfrm>
        </p:spPr>
        <p:txBody>
          <a:bodyPr>
            <a:normAutofit/>
          </a:bodyPr>
          <a:lstStyle/>
          <a:p>
            <a:r>
              <a:rPr lang="en-US" dirty="0"/>
              <a:t>Tells the Story of </a:t>
            </a:r>
            <a:r>
              <a:rPr lang="en-US" dirty="0" err="1"/>
              <a:t>Zaf</a:t>
            </a:r>
            <a:r>
              <a:rPr lang="en-US" dirty="0"/>
              <a:t> – Showcases the journey and vision behind the brand</a:t>
            </a:r>
          </a:p>
          <a:p>
            <a:r>
              <a:rPr lang="en-US" dirty="0"/>
              <a:t>Provides a Deeper Insight into You – Highlights your experience, values, and expertise</a:t>
            </a:r>
          </a:p>
          <a:p>
            <a:r>
              <a:rPr lang="en-US" dirty="0"/>
              <a:t>Includes a "Why </a:t>
            </a:r>
            <a:r>
              <a:rPr lang="en-US" dirty="0" err="1"/>
              <a:t>Zaf</a:t>
            </a:r>
            <a:r>
              <a:rPr lang="en-US" dirty="0"/>
              <a:t>" Section – Explains what sets you apart and why customers should choose your services.</a:t>
            </a:r>
          </a:p>
        </p:txBody>
      </p:sp>
      <p:pic>
        <p:nvPicPr>
          <p:cNvPr id="10" name="Picture 9" descr="A screenshot of a green and white website&#10;&#10;AI-generated content may be incorrect.">
            <a:extLst>
              <a:ext uri="{FF2B5EF4-FFF2-40B4-BE49-F238E27FC236}">
                <a16:creationId xmlns:a16="http://schemas.microsoft.com/office/drawing/2014/main" id="{CD4AEE7B-4647-410D-506B-68CEA69B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74" r="-2" b="13698"/>
          <a:stretch/>
        </p:blipFill>
        <p:spPr>
          <a:xfrm>
            <a:off x="5883879" y="10"/>
            <a:ext cx="6304947" cy="2285990"/>
          </a:xfrm>
          <a:custGeom>
            <a:avLst/>
            <a:gdLst/>
            <a:ahLst/>
            <a:cxnLst/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DFCE3EB-D8EE-4ECA-9D06-6979FD355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1998E0C-784B-5790-BE7D-9D4E8F58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8" r="2" b="9071"/>
          <a:stretch/>
        </p:blipFill>
        <p:spPr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6" name="Picture 5" descr="A green text on a white background&#10;&#10;AI-generated content may be incorrect.">
            <a:extLst>
              <a:ext uri="{FF2B5EF4-FFF2-40B4-BE49-F238E27FC236}">
                <a16:creationId xmlns:a16="http://schemas.microsoft.com/office/drawing/2014/main" id="{B14FC1FC-29CF-043A-6E62-D64057A5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2" r="2" b="2"/>
          <a:stretch/>
        </p:blipFill>
        <p:spPr>
          <a:xfrm>
            <a:off x="5551112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DA0B5-A290-4512-A78A-252BC4829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2C020F0B-C1D1-4E35-8674-2F6D2EB4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45A9F879-5728-4241-84BE-EBFBB9D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424A02-0F86-4C43-9C35-0E2266515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5B55B4-9E05-4924-946C-92CE670DF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0F30D126-B32B-40C9-84A3-C2FAD3B51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3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7C2A-A187-5058-FA15-860BE9EC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Gallery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F00D-DE87-BA25-8957-597F8144A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Showcases Before-and-After Projects – Highlights successful transformations with visual comparisons.</a:t>
            </a:r>
          </a:p>
          <a:p>
            <a:r>
              <a:rPr lang="en-US" dirty="0"/>
              <a:t>Features Most Recent Work– Doing this allows customers to see what you have done lately </a:t>
            </a:r>
          </a:p>
        </p:txBody>
      </p:sp>
      <p:pic>
        <p:nvPicPr>
          <p:cNvPr id="7" name="Picture 6" descr="A green text on a white background&#10;&#10;AI-generated content may be incorrect.">
            <a:extLst>
              <a:ext uri="{FF2B5EF4-FFF2-40B4-BE49-F238E27FC236}">
                <a16:creationId xmlns:a16="http://schemas.microsoft.com/office/drawing/2014/main" id="{04D3E924-46D1-B094-6756-52945CEB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1558098"/>
            <a:ext cx="5421162" cy="704750"/>
          </a:xfrm>
          <a:prstGeom prst="rect">
            <a:avLst/>
          </a:prstGeom>
        </p:spPr>
      </p:pic>
      <p:pic>
        <p:nvPicPr>
          <p:cNvPr id="5" name="Picture 4" descr="A collage of different roofing styles&#10;&#10;AI-generated content may be incorrect.">
            <a:extLst>
              <a:ext uri="{FF2B5EF4-FFF2-40B4-BE49-F238E27FC236}">
                <a16:creationId xmlns:a16="http://schemas.microsoft.com/office/drawing/2014/main" id="{56087205-96CA-497C-7B6D-3A33C572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36" y="3439020"/>
            <a:ext cx="5127765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74C7-A391-B8D3-13D2-8E2DE21B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Contact Page</a:t>
            </a:r>
          </a:p>
        </p:txBody>
      </p:sp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1E5D7-7CB8-FBAF-3585-8F956C90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22328"/>
            <a:ext cx="3944548" cy="1094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18877-5693-A160-65A6-F20E1AB09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844" y="2160589"/>
            <a:ext cx="4413157" cy="3880773"/>
          </a:xfrm>
        </p:spPr>
        <p:txBody>
          <a:bodyPr>
            <a:normAutofit/>
          </a:bodyPr>
          <a:lstStyle/>
          <a:p>
            <a:r>
              <a:rPr lang="en-US" dirty="0"/>
              <a:t>Displays Your Location – Helps customers easily see the areas you serve</a:t>
            </a:r>
          </a:p>
          <a:p>
            <a:r>
              <a:rPr lang="en-US" dirty="0"/>
              <a:t>Direct Messaging Feature – Messages sent go straight to your </a:t>
            </a:r>
            <a:r>
              <a:rPr lang="en-US" dirty="0" err="1"/>
              <a:t>Zaf</a:t>
            </a:r>
            <a:r>
              <a:rPr lang="en-US" dirty="0"/>
              <a:t> email for quick responses</a:t>
            </a:r>
          </a:p>
          <a:p>
            <a:r>
              <a:rPr lang="en-US" dirty="0"/>
              <a:t>Social Media – Links will be added as soon as your social accounts are done</a:t>
            </a:r>
          </a:p>
        </p:txBody>
      </p:sp>
      <p:pic>
        <p:nvPicPr>
          <p:cNvPr id="7" name="Picture 6" descr="A screenshot of a contact form&#10;&#10;AI-generated content may be incorrect.">
            <a:extLst>
              <a:ext uri="{FF2B5EF4-FFF2-40B4-BE49-F238E27FC236}">
                <a16:creationId xmlns:a16="http://schemas.microsoft.com/office/drawing/2014/main" id="{0B604038-4E05-8A05-68CA-5A3B3BA3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343579"/>
            <a:ext cx="1862332" cy="1569015"/>
          </a:xfrm>
          <a:prstGeom prst="rect">
            <a:avLst/>
          </a:prstGeom>
        </p:spPr>
      </p:pic>
      <p:pic>
        <p:nvPicPr>
          <p:cNvPr id="5" name="Picture 4" descr="A screen shot of a contact us&#10;&#10;AI-generated content may be incorrect.">
            <a:extLst>
              <a:ext uri="{FF2B5EF4-FFF2-40B4-BE49-F238E27FC236}">
                <a16:creationId xmlns:a16="http://schemas.microsoft.com/office/drawing/2014/main" id="{DFA8662D-B877-9C78-1225-1A2A472CD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827" y="4753818"/>
            <a:ext cx="1868856" cy="7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8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BC84-B268-71E3-1769-C24C8B2C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Booking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D50E-55A7-1887-B392-35512AB70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785381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Automated Email Confirmation – Customers receive an email notification stating you'll respond within 2 days</a:t>
            </a:r>
          </a:p>
          <a:p>
            <a:pPr>
              <a:lnSpc>
                <a:spcPct val="90000"/>
              </a:lnSpc>
            </a:pPr>
            <a:r>
              <a:rPr lang="en-US" dirty="0"/>
              <a:t>It’s more of a flexible Scheduling Approach. Since you work part-time, this allows for flexibility without fixed time slots, giving you more control over your availability.</a:t>
            </a:r>
          </a:p>
        </p:txBody>
      </p:sp>
      <p:pic>
        <p:nvPicPr>
          <p:cNvPr id="5" name="Picture 4" descr="A screenshot of a form&#10;&#10;AI-generated content may be incorrect.">
            <a:extLst>
              <a:ext uri="{FF2B5EF4-FFF2-40B4-BE49-F238E27FC236}">
                <a16:creationId xmlns:a16="http://schemas.microsoft.com/office/drawing/2014/main" id="{8DD19502-9EA8-D2CB-A871-CB0AC22A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" r="1963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746E-CF21-91F8-6816-7E1C1349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61D0-222F-8B75-2E1E-AE549B9B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file:///C:/Users/Jbela_x/Desktop/Popcorn/index.html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989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227</TotalTime>
  <Words>332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Trebuchet MS</vt:lpstr>
      <vt:lpstr>Wingdings 3</vt:lpstr>
      <vt:lpstr>Facet</vt:lpstr>
      <vt:lpstr>Zaf Roof Cleaning Website Development  </vt:lpstr>
      <vt:lpstr>Home Page</vt:lpstr>
      <vt:lpstr>Home</vt:lpstr>
      <vt:lpstr>Home</vt:lpstr>
      <vt:lpstr>About</vt:lpstr>
      <vt:lpstr>Gallery</vt:lpstr>
      <vt:lpstr>Contact Page</vt:lpstr>
      <vt:lpstr>Booking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Belachew</dc:creator>
  <cp:lastModifiedBy>Joseph Belachew</cp:lastModifiedBy>
  <cp:revision>7</cp:revision>
  <dcterms:created xsi:type="dcterms:W3CDTF">2025-02-15T20:22:00Z</dcterms:created>
  <dcterms:modified xsi:type="dcterms:W3CDTF">2025-02-17T01:18:29Z</dcterms:modified>
</cp:coreProperties>
</file>